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32.jpeg" ContentType="image/jpeg"/>
  <Override PartName="/ppt/media/image31.jpeg" ContentType="image/jpeg"/>
  <Override PartName="/ppt/media/image30.jpeg" ContentType="image/jpeg"/>
  <Override PartName="/ppt/media/image29.png" ContentType="image/png"/>
  <Override PartName="/ppt/media/image27.jpeg" ContentType="image/jpeg"/>
  <Override PartName="/ppt/media/image26.png" ContentType="image/png"/>
  <Override PartName="/ppt/media/image25.jpeg" ContentType="image/jpeg"/>
  <Override PartName="/ppt/media/image24.jpeg" ContentType="image/jpeg"/>
  <Override PartName="/ppt/media/image34.jpeg" ContentType="image/jpeg"/>
  <Override PartName="/ppt/media/image9.png" ContentType="image/png"/>
  <Override PartName="/ppt/media/image10.png" ContentType="image/png"/>
  <Override PartName="/ppt/media/image8.png" ContentType="image/png"/>
  <Override PartName="/ppt/media/image23.jpeg" ContentType="image/jpeg"/>
  <Override PartName="/ppt/media/image7.jpeg" ContentType="image/jpeg"/>
  <Override PartName="/ppt/media/image22.jpeg" ContentType="image/jpeg"/>
  <Override PartName="/ppt/media/image1.png" ContentType="image/png"/>
  <Override PartName="/ppt/media/image19.jpeg" ContentType="image/jpeg"/>
  <Override PartName="/ppt/media/image6.png" ContentType="image/png"/>
  <Override PartName="/ppt/media/image21.png" ContentType="image/png"/>
  <Override PartName="/ppt/media/image28.png" ContentType="image/png"/>
  <Override PartName="/ppt/media/image3.jpeg" ContentType="image/jpeg"/>
  <Override PartName="/ppt/media/image16.png" ContentType="image/png"/>
  <Override PartName="/ppt/media/image4.png" ContentType="image/png"/>
  <Override PartName="/ppt/media/image11.jpeg" ContentType="image/jpeg"/>
  <Override PartName="/ppt/media/image12.png" ContentType="image/png"/>
  <Override PartName="/ppt/media/image13.png" ContentType="image/png"/>
  <Override PartName="/ppt/media/image33.jpeg" ContentType="image/jpeg"/>
  <Override PartName="/ppt/media/image14.png" ContentType="image/png"/>
  <Override PartName="/ppt/media/image15.jpeg" ContentType="image/jpeg"/>
  <Override PartName="/ppt/media/image17.png" ContentType="image/png"/>
  <Override PartName="/ppt/media/image2.jpeg" ContentType="image/jpeg"/>
  <Override PartName="/ppt/media/image18.png" ContentType="image/png"/>
  <Override PartName="/ppt/media/image5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22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0.pn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8.pn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0" y="0"/>
            <a:ext cx="11979720" cy="6643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algn="tl" blurRad="98425" dir="4380000" dist="76200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-25560" y="0"/>
            <a:ext cx="11773080" cy="6419160"/>
          </a:xfrm>
          <a:custGeom>
            <a:avLst/>
            <a:gdLst/>
            <a:ah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noFill/>
          <a:ln w="82440">
            <a:solidFill>
              <a:schemeClr val="tx1">
                <a:lumMod val="50000"/>
                <a:lumOff val="50000"/>
              </a:schemeClr>
            </a:solidFill>
            <a:miter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" name="CustomShape 3"/>
          <p:cNvSpPr/>
          <p:nvPr/>
        </p:nvSpPr>
        <p:spPr>
          <a:xfrm>
            <a:off x="0" y="5600160"/>
            <a:ext cx="11706120" cy="780120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6" descr=""/>
          <p:cNvPicPr/>
          <p:nvPr/>
        </p:nvPicPr>
        <p:blipFill>
          <a:blip r:embed="rId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5" name="CustomShape 4"/>
          <p:cNvSpPr/>
          <p:nvPr/>
        </p:nvSpPr>
        <p:spPr>
          <a:xfrm>
            <a:off x="-15840" y="0"/>
            <a:ext cx="11683440" cy="6587640"/>
          </a:xfrm>
          <a:custGeom>
            <a:avLst/>
            <a:gdLst/>
            <a:ah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algn="tl" blurRad="101600" dir="4380000" dist="152400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CustomShape 5"/>
          <p:cNvSpPr/>
          <p:nvPr/>
        </p:nvSpPr>
        <p:spPr>
          <a:xfrm>
            <a:off x="0" y="4282200"/>
            <a:ext cx="11328840" cy="2028600"/>
          </a:xfrm>
          <a:custGeom>
            <a:avLst/>
            <a:gdLst/>
            <a:ah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" name="CustomShape 6"/>
          <p:cNvSpPr/>
          <p:nvPr/>
        </p:nvSpPr>
        <p:spPr>
          <a:xfrm>
            <a:off x="0" y="0"/>
            <a:ext cx="8719200" cy="456480"/>
          </a:xfrm>
          <a:custGeom>
            <a:avLst/>
            <a:gdLst/>
            <a:ah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" name="CustomShape 7"/>
          <p:cNvSpPr/>
          <p:nvPr/>
        </p:nvSpPr>
        <p:spPr>
          <a:xfrm rot="21420000">
            <a:off x="-161640" y="293040"/>
            <a:ext cx="11366640" cy="5751360"/>
          </a:xfrm>
          <a:custGeom>
            <a:avLst/>
            <a:gdLst/>
            <a:ah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noFill/>
          <a:ln w="82440">
            <a:solidFill>
              <a:schemeClr val="tx1">
                <a:lumMod val="50000"/>
                <a:lumOff val="50000"/>
              </a:schemeClr>
            </a:solidFill>
            <a:miter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" name="PlaceHolder 8"/>
          <p:cNvSpPr>
            <a:spLocks noGrp="1"/>
          </p:cNvSpPr>
          <p:nvPr>
            <p:ph type="title"/>
          </p:nvPr>
        </p:nvSpPr>
        <p:spPr>
          <a:xfrm rot="21420000">
            <a:off x="891000" y="662400"/>
            <a:ext cx="9754920" cy="27662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r>
              <a:rPr b="0" lang="en-US" sz="8000" spc="-1" strike="noStrike" cap="all">
                <a:solidFill>
                  <a:srgbClr val="75a2ce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Haga clic para modificar el estilo de título del patrón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0" name="PlaceHolder 9"/>
          <p:cNvSpPr>
            <a:spLocks noGrp="1"/>
          </p:cNvSpPr>
          <p:nvPr>
            <p:ph type="dt"/>
          </p:nvPr>
        </p:nvSpPr>
        <p:spPr>
          <a:xfrm rot="21420000">
            <a:off x="4948200" y="4578480"/>
            <a:ext cx="6143400" cy="11628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s-AR" sz="5400" spc="-1" strike="noStrike" cap="all">
                <a:solidFill>
                  <a:srgbClr val="acc7e2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16/05/16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" name="PlaceHolder 10"/>
          <p:cNvSpPr>
            <a:spLocks noGrp="1"/>
          </p:cNvSpPr>
          <p:nvPr>
            <p:ph type="ftr"/>
          </p:nvPr>
        </p:nvSpPr>
        <p:spPr>
          <a:xfrm rot="21420000">
            <a:off x="9000" y="3446640"/>
            <a:ext cx="4050360" cy="4069080"/>
          </a:xfrm>
          <a:prstGeom prst="rect">
            <a:avLst/>
          </a:prstGeom>
        </p:spPr>
        <p:txBody>
          <a:bodyPr anchor="ctr"/>
          <a:p>
            <a:endParaRPr b="0" lang="es-A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" name="PlaceHolder 11"/>
          <p:cNvSpPr>
            <a:spLocks noGrp="1"/>
          </p:cNvSpPr>
          <p:nvPr>
            <p:ph type="sldNum"/>
          </p:nvPr>
        </p:nvSpPr>
        <p:spPr>
          <a:xfrm rot="21420000">
            <a:off x="9851400" y="3832560"/>
            <a:ext cx="906840" cy="4982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fld id="{C8D3F9D6-541A-484E-BA1E-DDCF6ACFA000}" type="slidenum">
              <a:rPr b="0" lang="es-AR" sz="2400" spc="-1" strike="noStrike" cap="all">
                <a:solidFill>
                  <a:srgbClr val="8c8c8c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&lt;número&gt;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" name="CustomShape 12"/>
          <p:cNvSpPr/>
          <p:nvPr/>
        </p:nvSpPr>
        <p:spPr>
          <a:xfrm rot="21420000">
            <a:off x="4221360" y="5111280"/>
            <a:ext cx="515160" cy="515160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Pulse para editar el formato de esquema del texto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Segundo nivel del esquema</a:t>
            </a:r>
            <a:endParaRPr b="0" lang="en-US" sz="16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Tercer nivel del esquema</a:t>
            </a:r>
            <a:endParaRPr b="0" lang="en-US" sz="14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Cuarto nivel del esquema</a:t>
            </a:r>
            <a:endParaRPr b="0" lang="en-US" sz="14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Quinto nivel del esquema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Sexto nivel del esquema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Séptimo nivel del esquema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50" name="CustomShape 1"/>
          <p:cNvSpPr/>
          <p:nvPr/>
        </p:nvSpPr>
        <p:spPr>
          <a:xfrm>
            <a:off x="0" y="0"/>
            <a:ext cx="11979720" cy="6643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algn="tl" blurRad="98425" dir="4380000" dist="76200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2"/>
          <p:cNvSpPr/>
          <p:nvPr/>
        </p:nvSpPr>
        <p:spPr>
          <a:xfrm>
            <a:off x="-25560" y="0"/>
            <a:ext cx="11773080" cy="6419160"/>
          </a:xfrm>
          <a:custGeom>
            <a:avLst/>
            <a:gdLst/>
            <a:ah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noFill/>
          <a:ln w="82440">
            <a:solidFill>
              <a:schemeClr val="tx1">
                <a:lumMod val="50000"/>
                <a:lumOff val="50000"/>
              </a:schemeClr>
            </a:solidFill>
            <a:miter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" name="CustomShape 3"/>
          <p:cNvSpPr/>
          <p:nvPr/>
        </p:nvSpPr>
        <p:spPr>
          <a:xfrm>
            <a:off x="0" y="5600160"/>
            <a:ext cx="11706120" cy="780120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75a2ce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Haga clic para modificar el estilo de título del patrón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anchor="ctr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Pulse para editar el formato de esquema del texto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Segundo nivel del esquema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Tercer nivel del esquema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Cuarto nivel del esquema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Quinto nivel del esquema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Sexto nivel del esquema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marL="228600" indent="-228240">
              <a:lnSpc>
                <a:spcPct val="100000"/>
              </a:lnSpc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Séptimo nivel del esquemaEditar el estilo de texto del patrón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1" marL="685800" indent="-228240">
              <a:lnSpc>
                <a:spcPct val="100000"/>
              </a:lnSpc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8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Segundo nivel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2" marL="1143000" indent="-228240">
              <a:lnSpc>
                <a:spcPct val="100000"/>
              </a:lnSpc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Tercer nivel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3" marL="1600200" indent="-228240">
              <a:lnSpc>
                <a:spcPct val="100000"/>
              </a:lnSpc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4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Cuarto nivel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4" marL="2057400" indent="-228240">
              <a:lnSpc>
                <a:spcPct val="100000"/>
              </a:lnSpc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4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Quinto nivel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dt"/>
          </p:nvPr>
        </p:nvSpPr>
        <p:spPr>
          <a:xfrm>
            <a:off x="7297920" y="5757480"/>
            <a:ext cx="3784320" cy="4982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s-AR" sz="3200" spc="-1" strike="noStrike" cap="all">
                <a:solidFill>
                  <a:srgbClr val="75a2ce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16/05/16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6" name="PlaceHolder 7"/>
          <p:cNvSpPr>
            <a:spLocks noGrp="1"/>
          </p:cNvSpPr>
          <p:nvPr>
            <p:ph type="ftr"/>
          </p:nvPr>
        </p:nvSpPr>
        <p:spPr>
          <a:xfrm>
            <a:off x="685800" y="5757480"/>
            <a:ext cx="5499360" cy="498240"/>
          </a:xfrm>
          <a:prstGeom prst="rect">
            <a:avLst/>
          </a:prstGeom>
        </p:spPr>
        <p:txBody>
          <a:bodyPr anchor="ctr"/>
          <a:p>
            <a:endParaRPr b="0" lang="es-A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7" name="PlaceHolder 8"/>
          <p:cNvSpPr>
            <a:spLocks noGrp="1"/>
          </p:cNvSpPr>
          <p:nvPr>
            <p:ph type="sldNum"/>
          </p:nvPr>
        </p:nvSpPr>
        <p:spPr>
          <a:xfrm>
            <a:off x="6287040" y="5757480"/>
            <a:ext cx="906840" cy="4982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fld id="{E7651B73-8418-4873-9047-C6F506DDD4CA}" type="slidenum">
              <a:rPr b="0" lang="es-AR" sz="3200" spc="-1" strike="noStrike" cap="all">
                <a:solidFill>
                  <a:srgbClr val="75a2ce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&lt;número&gt;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93" name="CustomShape 1"/>
          <p:cNvSpPr/>
          <p:nvPr/>
        </p:nvSpPr>
        <p:spPr>
          <a:xfrm>
            <a:off x="0" y="0"/>
            <a:ext cx="11979720" cy="6643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algn="tl" blurRad="98425" dir="4380000" dist="76200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" name="CustomShape 2"/>
          <p:cNvSpPr/>
          <p:nvPr/>
        </p:nvSpPr>
        <p:spPr>
          <a:xfrm>
            <a:off x="-25560" y="0"/>
            <a:ext cx="11773080" cy="6419160"/>
          </a:xfrm>
          <a:custGeom>
            <a:avLst/>
            <a:gdLst/>
            <a:ah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noFill/>
          <a:ln w="82440">
            <a:solidFill>
              <a:schemeClr val="tx1">
                <a:lumMod val="50000"/>
                <a:lumOff val="50000"/>
              </a:schemeClr>
            </a:solidFill>
            <a:miter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0" y="5600160"/>
            <a:ext cx="11706120" cy="780120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" name="PlaceHolder 4"/>
          <p:cNvSpPr>
            <a:spLocks noGrp="1"/>
          </p:cNvSpPr>
          <p:nvPr>
            <p:ph type="title"/>
          </p:nvPr>
        </p:nvSpPr>
        <p:spPr>
          <a:xfrm>
            <a:off x="685800" y="4106160"/>
            <a:ext cx="10394280" cy="58860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75a2ce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Haga clic para modificar el estilo de título del patrón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 type="body"/>
          </p:nvPr>
        </p:nvSpPr>
        <p:spPr>
          <a:xfrm>
            <a:off x="685800" y="685800"/>
            <a:ext cx="10392120" cy="319464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Pulse para editar el formato de esquema del texto</a:t>
            </a:r>
            <a:endParaRPr b="0" lang="en-US" sz="32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Segundo nivel del esquema</a:t>
            </a:r>
            <a:endParaRPr b="0" lang="en-US" sz="32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Tercer nivel del esquema</a:t>
            </a:r>
            <a:endParaRPr b="0" lang="en-US" sz="32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Cuarto nivel del esquema</a:t>
            </a:r>
            <a:endParaRPr b="0" lang="en-US" sz="32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Quinto nivel del esquema</a:t>
            </a:r>
            <a:endParaRPr b="0" lang="en-US" sz="32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Sexto nivel del esquema</a:t>
            </a:r>
            <a:endParaRPr b="0" lang="en-US" sz="32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Séptimo nivel del esquemaHaga clic en el icono para agregar una imagen</a:t>
            </a:r>
            <a:endParaRPr b="0" lang="en-US" sz="32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98" name="PlaceHolder 6"/>
          <p:cNvSpPr>
            <a:spLocks noGrp="1"/>
          </p:cNvSpPr>
          <p:nvPr>
            <p:ph type="body"/>
          </p:nvPr>
        </p:nvSpPr>
        <p:spPr>
          <a:xfrm>
            <a:off x="685800" y="4703040"/>
            <a:ext cx="10394280" cy="68220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Pulse para editar el formato de esquema del texto</a:t>
            </a:r>
            <a:endParaRPr b="0" lang="en-US" sz="16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Segundo nivel del esquema</a:t>
            </a:r>
            <a:endParaRPr b="0" lang="en-US" sz="16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Tercer nivel del esquema</a:t>
            </a:r>
            <a:endParaRPr b="0" lang="en-US" sz="16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Cuarto nivel del esquema</a:t>
            </a:r>
            <a:endParaRPr b="0" lang="en-US" sz="16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Quinto nivel del esquema</a:t>
            </a:r>
            <a:endParaRPr b="0" lang="en-US" sz="16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Sexto nivel del esquema</a:t>
            </a:r>
            <a:endParaRPr b="0" lang="en-US" sz="16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Séptimo nivel del esquemaEditar el estilo de texto del patrón</a:t>
            </a:r>
            <a:endParaRPr b="0" lang="en-US" sz="16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99" name="PlaceHolder 7"/>
          <p:cNvSpPr>
            <a:spLocks noGrp="1"/>
          </p:cNvSpPr>
          <p:nvPr>
            <p:ph type="dt"/>
          </p:nvPr>
        </p:nvSpPr>
        <p:spPr>
          <a:xfrm>
            <a:off x="7297920" y="5757480"/>
            <a:ext cx="3784320" cy="4982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s-AR" sz="3200" spc="-1" strike="noStrike" cap="all">
                <a:solidFill>
                  <a:srgbClr val="75a2ce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16/05/16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0" name="PlaceHolder 8"/>
          <p:cNvSpPr>
            <a:spLocks noGrp="1"/>
          </p:cNvSpPr>
          <p:nvPr>
            <p:ph type="ftr"/>
          </p:nvPr>
        </p:nvSpPr>
        <p:spPr>
          <a:xfrm>
            <a:off x="685800" y="5757480"/>
            <a:ext cx="5499360" cy="498240"/>
          </a:xfrm>
          <a:prstGeom prst="rect">
            <a:avLst/>
          </a:prstGeom>
        </p:spPr>
        <p:txBody>
          <a:bodyPr anchor="ctr"/>
          <a:p>
            <a:endParaRPr b="0" lang="es-A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1" name="PlaceHolder 9"/>
          <p:cNvSpPr>
            <a:spLocks noGrp="1"/>
          </p:cNvSpPr>
          <p:nvPr>
            <p:ph type="sldNum"/>
          </p:nvPr>
        </p:nvSpPr>
        <p:spPr>
          <a:xfrm>
            <a:off x="6287040" y="5757480"/>
            <a:ext cx="906840" cy="4982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fld id="{11AFC4C4-E135-48E7-986E-D5F7CD19A9AA}" type="slidenum">
              <a:rPr b="0" lang="es-AR" sz="3200" spc="-1" strike="noStrike" cap="all">
                <a:solidFill>
                  <a:srgbClr val="75a2ce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&lt;número&gt;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37" name="CustomShape 1"/>
          <p:cNvSpPr/>
          <p:nvPr/>
        </p:nvSpPr>
        <p:spPr>
          <a:xfrm>
            <a:off x="0" y="0"/>
            <a:ext cx="11979720" cy="6643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algn="tl" blurRad="98425" dir="4380000" dist="76200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8" name="CustomShape 2"/>
          <p:cNvSpPr/>
          <p:nvPr/>
        </p:nvSpPr>
        <p:spPr>
          <a:xfrm>
            <a:off x="-25560" y="0"/>
            <a:ext cx="11773080" cy="6419160"/>
          </a:xfrm>
          <a:custGeom>
            <a:avLst/>
            <a:gdLst/>
            <a:ah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noFill/>
          <a:ln w="82440">
            <a:solidFill>
              <a:schemeClr val="tx1">
                <a:lumMod val="50000"/>
                <a:lumOff val="50000"/>
              </a:schemeClr>
            </a:solidFill>
            <a:miter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9" name="CustomShape 3"/>
          <p:cNvSpPr/>
          <p:nvPr/>
        </p:nvSpPr>
        <p:spPr>
          <a:xfrm>
            <a:off x="0" y="5600160"/>
            <a:ext cx="11706120" cy="780120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" name="PlaceHolder 4"/>
          <p:cNvSpPr>
            <a:spLocks noGrp="1"/>
          </p:cNvSpPr>
          <p:nvPr>
            <p:ph type="dt"/>
          </p:nvPr>
        </p:nvSpPr>
        <p:spPr>
          <a:xfrm>
            <a:off x="7297920" y="5757480"/>
            <a:ext cx="3784320" cy="4982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s-AR" sz="3200" spc="-1" strike="noStrike" cap="all">
                <a:solidFill>
                  <a:srgbClr val="75a2ce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16/05/16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 type="ftr"/>
          </p:nvPr>
        </p:nvSpPr>
        <p:spPr>
          <a:xfrm>
            <a:off x="685800" y="5757480"/>
            <a:ext cx="5499360" cy="498240"/>
          </a:xfrm>
          <a:prstGeom prst="rect">
            <a:avLst/>
          </a:prstGeom>
        </p:spPr>
        <p:txBody>
          <a:bodyPr anchor="ctr"/>
          <a:p>
            <a:endParaRPr b="0" lang="es-A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2" name="PlaceHolder 6"/>
          <p:cNvSpPr>
            <a:spLocks noGrp="1"/>
          </p:cNvSpPr>
          <p:nvPr>
            <p:ph type="sldNum"/>
          </p:nvPr>
        </p:nvSpPr>
        <p:spPr>
          <a:xfrm>
            <a:off x="6287040" y="5757480"/>
            <a:ext cx="906840" cy="4982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fld id="{7F4AC7C2-D4FE-45E1-8309-50E5157E46C4}" type="slidenum">
              <a:rPr b="0" lang="es-AR" sz="3200" spc="-1" strike="noStrike" cap="all">
                <a:solidFill>
                  <a:srgbClr val="75a2ce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&lt;número&gt;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3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Pulse para editar el formato del texto de título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44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Pulse para editar el formato de esquema del texto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Segundo nivel del esquema</a:t>
            </a:r>
            <a:endParaRPr b="0" lang="en-US" sz="16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Tercer nivel del esquema</a:t>
            </a:r>
            <a:endParaRPr b="0" lang="en-US" sz="14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Cuarto nivel del esquema</a:t>
            </a:r>
            <a:endParaRPr b="0" lang="en-US" sz="14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Quinto nivel del esquema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Sexto nivel del esquema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Séptimo nivel del esquema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80" name="CustomShape 1"/>
          <p:cNvSpPr/>
          <p:nvPr/>
        </p:nvSpPr>
        <p:spPr>
          <a:xfrm>
            <a:off x="0" y="0"/>
            <a:ext cx="11979720" cy="6643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algn="tl" blurRad="98425" dir="4380000" dist="76200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1" name="CustomShape 2"/>
          <p:cNvSpPr/>
          <p:nvPr/>
        </p:nvSpPr>
        <p:spPr>
          <a:xfrm>
            <a:off x="-25560" y="0"/>
            <a:ext cx="11773080" cy="6419160"/>
          </a:xfrm>
          <a:custGeom>
            <a:avLst/>
            <a:gdLst/>
            <a:ah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noFill/>
          <a:ln w="82440">
            <a:solidFill>
              <a:schemeClr val="tx1">
                <a:lumMod val="50000"/>
                <a:lumOff val="50000"/>
              </a:schemeClr>
            </a:solidFill>
            <a:miter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82" name="CustomShape 3"/>
          <p:cNvSpPr/>
          <p:nvPr/>
        </p:nvSpPr>
        <p:spPr>
          <a:xfrm>
            <a:off x="0" y="5600160"/>
            <a:ext cx="11706120" cy="780120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" name="PlaceHolder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000" cy="202284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75a2ce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Haga clic para modificar el estilo de título del patrón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body"/>
          </p:nvPr>
        </p:nvSpPr>
        <p:spPr>
          <a:xfrm>
            <a:off x="7482240" y="0"/>
            <a:ext cx="3597840" cy="507132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Pulse para editar el formato de esquema del texto</a:t>
            </a:r>
            <a:endParaRPr b="0" lang="en-US" sz="32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Segundo nivel del esquema</a:t>
            </a:r>
            <a:endParaRPr b="0" lang="en-US" sz="32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Tercer nivel del esquema</a:t>
            </a:r>
            <a:endParaRPr b="0" lang="en-US" sz="32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Cuarto nivel del esquema</a:t>
            </a:r>
            <a:endParaRPr b="0" lang="en-US" sz="32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Quinto nivel del esquema</a:t>
            </a:r>
            <a:endParaRPr b="0" lang="en-US" sz="32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Sexto nivel del esquema</a:t>
            </a:r>
            <a:endParaRPr b="0" lang="en-US" sz="32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Séptimo nivel del esquemaHaga clic en el icono para agregar una imagen</a:t>
            </a:r>
            <a:endParaRPr b="0" lang="en-US" sz="32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85" name="PlaceHolder 6"/>
          <p:cNvSpPr>
            <a:spLocks noGrp="1"/>
          </p:cNvSpPr>
          <p:nvPr>
            <p:ph type="body"/>
          </p:nvPr>
        </p:nvSpPr>
        <p:spPr>
          <a:xfrm>
            <a:off x="685800" y="2709000"/>
            <a:ext cx="6345000" cy="23619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Pulse para editar el formato de esquema del texto</a:t>
            </a:r>
            <a:endParaRPr b="0" lang="en-US" sz="18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Segundo nivel del esquema</a:t>
            </a:r>
            <a:endParaRPr b="0" lang="en-US" sz="18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Tercer nivel del esquema</a:t>
            </a:r>
            <a:endParaRPr b="0" lang="en-US" sz="18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Cuarto nivel del esquema</a:t>
            </a:r>
            <a:endParaRPr b="0" lang="en-US" sz="18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Quinto nivel del esquema</a:t>
            </a:r>
            <a:endParaRPr b="0" lang="en-US" sz="18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Sexto nivel del esquema</a:t>
            </a:r>
            <a:endParaRPr b="0" lang="en-US" sz="18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Séptimo nivel del esquemaEditar el estilo de texto del patrón</a:t>
            </a:r>
            <a:endParaRPr b="0" lang="en-US" sz="18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86" name="PlaceHolder 7"/>
          <p:cNvSpPr>
            <a:spLocks noGrp="1"/>
          </p:cNvSpPr>
          <p:nvPr>
            <p:ph type="dt"/>
          </p:nvPr>
        </p:nvSpPr>
        <p:spPr>
          <a:xfrm>
            <a:off x="7297920" y="5757480"/>
            <a:ext cx="3784320" cy="4982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s-AR" sz="3200" spc="-1" strike="noStrike" cap="all">
                <a:solidFill>
                  <a:srgbClr val="75a2ce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16/05/16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7" name="PlaceHolder 8"/>
          <p:cNvSpPr>
            <a:spLocks noGrp="1"/>
          </p:cNvSpPr>
          <p:nvPr>
            <p:ph type="ftr"/>
          </p:nvPr>
        </p:nvSpPr>
        <p:spPr>
          <a:xfrm>
            <a:off x="685800" y="5757480"/>
            <a:ext cx="5499360" cy="498240"/>
          </a:xfrm>
          <a:prstGeom prst="rect">
            <a:avLst/>
          </a:prstGeom>
        </p:spPr>
        <p:txBody>
          <a:bodyPr anchor="ctr"/>
          <a:p>
            <a:endParaRPr b="0" lang="es-A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8" name="PlaceHolder 9"/>
          <p:cNvSpPr>
            <a:spLocks noGrp="1"/>
          </p:cNvSpPr>
          <p:nvPr>
            <p:ph type="sldNum"/>
          </p:nvPr>
        </p:nvSpPr>
        <p:spPr>
          <a:xfrm>
            <a:off x="6287040" y="5757480"/>
            <a:ext cx="906840" cy="4982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fld id="{C492849C-7704-4E2E-8EAC-0ECBA29B4C37}" type="slidenum">
              <a:rPr b="0" lang="es-AR" sz="3200" spc="-1" strike="noStrike" cap="all">
                <a:solidFill>
                  <a:srgbClr val="75a2ce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&lt;número&gt;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 rot="21420000">
            <a:off x="891000" y="662400"/>
            <a:ext cx="9754920" cy="2766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r>
              <a:rPr b="0" lang="en-US" sz="8000" spc="-1" strike="noStrike" cap="all">
                <a:solidFill>
                  <a:srgbClr val="75a2ce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Desarrollo de software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224" name="TextShape 2"/>
          <p:cNvSpPr txBox="1"/>
          <p:nvPr/>
        </p:nvSpPr>
        <p:spPr>
          <a:xfrm rot="21420000">
            <a:off x="982800" y="3504960"/>
            <a:ext cx="9754920" cy="550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r>
              <a:rPr b="0" lang="es-AR" sz="2800" spc="-1" strike="noStrike" cap="all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Presentación final</a:t>
            </a:r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178920" y="360000"/>
            <a:ext cx="11557080" cy="4934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 rot="21420000">
            <a:off x="891000" y="662400"/>
            <a:ext cx="9754920" cy="2766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r>
              <a:rPr b="0" lang="en-US" sz="8000" spc="-1" strike="noStrike" cap="all">
                <a:solidFill>
                  <a:srgbClr val="75a2ce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Capturas del sistema farma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1149480" y="622800"/>
            <a:ext cx="4455720" cy="7207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75a2ce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Acceso de  usuario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pic>
        <p:nvPicPr>
          <p:cNvPr id="238" name="Marcador de posición de imagen 4" descr=""/>
          <p:cNvPicPr/>
          <p:nvPr/>
        </p:nvPicPr>
        <p:blipFill>
          <a:blip r:embed="rId1"/>
          <a:srcRect l="33167" t="0" r="33167" b="0"/>
        </p:blipFill>
        <p:spPr>
          <a:xfrm>
            <a:off x="6632280" y="622800"/>
            <a:ext cx="4273920" cy="4942800"/>
          </a:xfrm>
          <a:prstGeom prst="rect">
            <a:avLst/>
          </a:prstGeom>
          <a:ln>
            <a:solidFill>
              <a:srgbClr val="295074"/>
            </a:solidFill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3 Imagen" descr=""/>
          <p:cNvPicPr/>
          <p:nvPr/>
        </p:nvPicPr>
        <p:blipFill>
          <a:blip r:embed="rId1"/>
          <a:stretch/>
        </p:blipFill>
        <p:spPr>
          <a:xfrm>
            <a:off x="1275120" y="276480"/>
            <a:ext cx="9352800" cy="539964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3 Imagen" descr=""/>
          <p:cNvPicPr/>
          <p:nvPr/>
        </p:nvPicPr>
        <p:blipFill>
          <a:blip r:embed="rId1"/>
          <a:stretch/>
        </p:blipFill>
        <p:spPr>
          <a:xfrm>
            <a:off x="1231200" y="225000"/>
            <a:ext cx="9396360" cy="539964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2 Imagen" descr=""/>
          <p:cNvPicPr/>
          <p:nvPr/>
        </p:nvPicPr>
        <p:blipFill>
          <a:blip r:embed="rId1"/>
          <a:stretch/>
        </p:blipFill>
        <p:spPr>
          <a:xfrm>
            <a:off x="1163880" y="208440"/>
            <a:ext cx="9373680" cy="539964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2 Imagen" descr=""/>
          <p:cNvPicPr/>
          <p:nvPr/>
        </p:nvPicPr>
        <p:blipFill>
          <a:blip r:embed="rId1"/>
          <a:stretch/>
        </p:blipFill>
        <p:spPr>
          <a:xfrm>
            <a:off x="1149120" y="213120"/>
            <a:ext cx="9358560" cy="539964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3 Imagen" descr=""/>
          <p:cNvPicPr/>
          <p:nvPr/>
        </p:nvPicPr>
        <p:blipFill>
          <a:blip r:embed="rId1"/>
          <a:stretch/>
        </p:blipFill>
        <p:spPr>
          <a:xfrm>
            <a:off x="1224000" y="239760"/>
            <a:ext cx="9343800" cy="539964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75a2ce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Integrantes</a:t>
            </a:r>
            <a:r>
              <a:rPr b="0" lang="en-US" sz="5400" spc="-1" strike="noStrike" cap="all">
                <a:solidFill>
                  <a:srgbClr val="75a2ce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226" name="TextShape 2"/>
          <p:cNvSpPr txBox="1"/>
          <p:nvPr/>
        </p:nvSpPr>
        <p:spPr>
          <a:xfrm>
            <a:off x="685800" y="1837800"/>
            <a:ext cx="3435120" cy="1557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228600" indent="-228240">
              <a:lnSpc>
                <a:spcPct val="120000"/>
              </a:lnSpc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Castro, Matías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marL="228600" indent="-228240">
              <a:lnSpc>
                <a:spcPct val="120000"/>
              </a:lnSpc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Murua, Federico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marL="228600" indent="-228240">
              <a:lnSpc>
                <a:spcPct val="120000"/>
              </a:lnSpc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Vergara, marcos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7" descr=""/>
          <p:cNvPicPr/>
          <p:nvPr/>
        </p:nvPicPr>
        <p:blipFill>
          <a:blip r:embed="rId1"/>
          <a:stretch/>
        </p:blipFill>
        <p:spPr>
          <a:xfrm>
            <a:off x="636120" y="553320"/>
            <a:ext cx="10429200" cy="5033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6" descr=""/>
          <p:cNvPicPr/>
          <p:nvPr/>
        </p:nvPicPr>
        <p:blipFill>
          <a:blip r:embed="rId1"/>
          <a:stretch/>
        </p:blipFill>
        <p:spPr>
          <a:xfrm>
            <a:off x="622800" y="609480"/>
            <a:ext cx="10521720" cy="498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icture 7" descr=""/>
          <p:cNvPicPr/>
          <p:nvPr/>
        </p:nvPicPr>
        <p:blipFill>
          <a:blip r:embed="rId1"/>
          <a:stretch/>
        </p:blipFill>
        <p:spPr>
          <a:xfrm>
            <a:off x="781920" y="609480"/>
            <a:ext cx="10234440" cy="496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 rot="21420000">
            <a:off x="891000" y="662400"/>
            <a:ext cx="9754920" cy="2766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r>
              <a:rPr b="0" lang="en-US" sz="8000" spc="-1" strike="noStrike" cap="all">
                <a:solidFill>
                  <a:srgbClr val="75a2ce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Diseño arquitectónico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231" name="TextShape 2"/>
          <p:cNvSpPr txBox="1"/>
          <p:nvPr/>
        </p:nvSpPr>
        <p:spPr>
          <a:xfrm rot="21420000">
            <a:off x="982800" y="3504960"/>
            <a:ext cx="9754920" cy="550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r>
              <a:rPr b="0" lang="es-AR" sz="2800" spc="-1" strike="noStrike" cap="all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Mvc – cliente servidor</a:t>
            </a:r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5" descr=""/>
          <p:cNvPicPr/>
          <p:nvPr/>
        </p:nvPicPr>
        <p:blipFill>
          <a:blip r:embed="rId1"/>
          <a:stretch/>
        </p:blipFill>
        <p:spPr>
          <a:xfrm>
            <a:off x="848160" y="596520"/>
            <a:ext cx="10071360" cy="499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8" descr=""/>
          <p:cNvPicPr/>
          <p:nvPr/>
        </p:nvPicPr>
        <p:blipFill>
          <a:blip r:embed="rId1"/>
          <a:srcRect l="10347" t="16838" r="51244" b="10937"/>
          <a:stretch/>
        </p:blipFill>
        <p:spPr>
          <a:xfrm>
            <a:off x="755280" y="583200"/>
            <a:ext cx="10177200" cy="503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5" descr=""/>
          <p:cNvPicPr/>
          <p:nvPr/>
        </p:nvPicPr>
        <p:blipFill>
          <a:blip r:embed="rId1"/>
          <a:stretch/>
        </p:blipFill>
        <p:spPr>
          <a:xfrm>
            <a:off x="1537200" y="0"/>
            <a:ext cx="8494200" cy="564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TM04033927[[fn=Evento principal]]</Template>
  <TotalTime>82</TotalTime>
  <Application>LibreOffice/5.1.2.2$Linux_X86_64 LibreOffice_project/10m0$Build-2</Application>
  <Words>28</Words>
  <Paragraphs>10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2016-04-29T16:21:02Z</dcterms:created>
  <dc:creator>Fedde Murua</dc:creator>
  <dc:description/>
  <dc:language>es-AR</dc:language>
  <cp:lastModifiedBy/>
  <dcterms:modified xsi:type="dcterms:W3CDTF">2016-05-16T18:17:09Z</dcterms:modified>
  <cp:revision>18</cp:revision>
  <dc:subject/>
  <dc:title>Desarrollo de software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Personalizado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</Properties>
</file>